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C886F1-FF35-46C4-8799-611345A9D1E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00AE2CA-59AF-4BC1-A254-3479A4CC0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</a:t>
            </a:r>
            <a:r>
              <a:rPr lang="en-US" dirty="0" smtClean="0"/>
              <a:t>A</a:t>
            </a:r>
            <a:r>
              <a:rPr lang="en-US" dirty="0" smtClean="0"/>
              <a:t>sma </a:t>
            </a:r>
            <a:r>
              <a:rPr lang="en-US" dirty="0" smtClean="0"/>
              <a:t>H</a:t>
            </a:r>
            <a:r>
              <a:rPr lang="en-US" dirty="0" smtClean="0"/>
              <a:t>assan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Obstetrical </a:t>
            </a:r>
            <a:r>
              <a:rPr lang="en-US" dirty="0" smtClean="0"/>
              <a:t>forceps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Kielland’s </a:t>
            </a:r>
            <a:r>
              <a:rPr lang="en-US" dirty="0" smtClean="0"/>
              <a:t>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Rotational forceps</a:t>
            </a:r>
            <a:endParaRPr lang="en-US" dirty="0" smtClean="0"/>
          </a:p>
          <a:p>
            <a:r>
              <a:rPr lang="en-US" dirty="0" smtClean="0"/>
              <a:t>In use since 1916</a:t>
            </a:r>
          </a:p>
          <a:p>
            <a:r>
              <a:rPr lang="en-US" dirty="0" smtClean="0"/>
              <a:t>Used to assist rotation from OP to </a:t>
            </a:r>
            <a:r>
              <a:rPr lang="en-US" dirty="0" smtClean="0"/>
              <a:t>OL position</a:t>
            </a:r>
          </a:p>
          <a:p>
            <a:r>
              <a:rPr lang="en-US" dirty="0" smtClean="0"/>
              <a:t>may </a:t>
            </a:r>
            <a:r>
              <a:rPr lang="en-US" dirty="0" smtClean="0"/>
              <a:t>cause maternal and fetal trauma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Architecture (Wrigley's and Simpson's)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Blade</a:t>
            </a:r>
          </a:p>
          <a:p>
            <a:r>
              <a:rPr lang="en-US" dirty="0" smtClean="0"/>
              <a:t>Shank</a:t>
            </a:r>
          </a:p>
          <a:p>
            <a:r>
              <a:rPr lang="en-US" dirty="0" smtClean="0"/>
              <a:t>Lock</a:t>
            </a:r>
          </a:p>
          <a:p>
            <a:r>
              <a:rPr lang="en-US" dirty="0" smtClean="0"/>
              <a:t>H</a:t>
            </a:r>
            <a:r>
              <a:rPr lang="en-US" dirty="0" smtClean="0"/>
              <a:t>andle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Blade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grip baby head</a:t>
            </a:r>
          </a:p>
          <a:p>
            <a:r>
              <a:rPr lang="en-US" dirty="0" smtClean="0"/>
              <a:t>Average length is 16 cm</a:t>
            </a:r>
          </a:p>
          <a:p>
            <a:r>
              <a:rPr lang="en-US" dirty="0" smtClean="0"/>
              <a:t>Further divide into parts</a:t>
            </a:r>
          </a:p>
          <a:p>
            <a:r>
              <a:rPr lang="en-US" dirty="0" smtClean="0"/>
              <a:t>Fenestra, fetal curve, pelvic curve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 Fenestra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Opening in its main body</a:t>
            </a:r>
          </a:p>
          <a:p>
            <a:r>
              <a:rPr lang="en-US" dirty="0" smtClean="0"/>
              <a:t>Facilitates the </a:t>
            </a:r>
            <a:r>
              <a:rPr lang="en-US" dirty="0" smtClean="0"/>
              <a:t>application </a:t>
            </a:r>
            <a:r>
              <a:rPr lang="en-US" dirty="0" smtClean="0"/>
              <a:t>of blades with compression</a:t>
            </a:r>
          </a:p>
          <a:p>
            <a:r>
              <a:rPr lang="en-US" dirty="0" smtClean="0"/>
              <a:t>Makes blade lighter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2.Cephalic </a:t>
            </a:r>
            <a:r>
              <a:rPr lang="en-US" dirty="0" smtClean="0"/>
              <a:t>or fetal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Inward curve</a:t>
            </a:r>
          </a:p>
          <a:p>
            <a:r>
              <a:rPr lang="en-US" dirty="0" smtClean="0"/>
              <a:t>Made to hold the fetal head</a:t>
            </a:r>
          </a:p>
          <a:p>
            <a:r>
              <a:rPr lang="en-US" dirty="0" smtClean="0"/>
              <a:t>Radius of 11.25 cm</a:t>
            </a:r>
          </a:p>
          <a:p>
            <a:r>
              <a:rPr lang="en-US" dirty="0" smtClean="0"/>
              <a:t>When the </a:t>
            </a:r>
            <a:r>
              <a:rPr lang="en-US" dirty="0" smtClean="0"/>
              <a:t>two </a:t>
            </a:r>
            <a:r>
              <a:rPr lang="en-US" dirty="0" smtClean="0"/>
              <a:t>blades are put </a:t>
            </a:r>
            <a:r>
              <a:rPr lang="en-US" dirty="0" smtClean="0"/>
              <a:t>together </a:t>
            </a:r>
            <a:r>
              <a:rPr lang="en-US" dirty="0" smtClean="0"/>
              <a:t>the distance between the tips is 3cm</a:t>
            </a:r>
          </a:p>
          <a:p>
            <a:r>
              <a:rPr lang="en-US" dirty="0" smtClean="0"/>
              <a:t>Widest distance is </a:t>
            </a:r>
            <a:r>
              <a:rPr lang="en-US" dirty="0" smtClean="0"/>
              <a:t>9cm smaller </a:t>
            </a:r>
            <a:r>
              <a:rPr lang="en-US" dirty="0" smtClean="0"/>
              <a:t>measurement cause trauma larger ones cause slipping of head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3.Pelvic </a:t>
            </a:r>
            <a:r>
              <a:rPr lang="en-US" dirty="0" smtClean="0"/>
              <a:t>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Upward curve in blades</a:t>
            </a:r>
          </a:p>
          <a:p>
            <a:r>
              <a:rPr lang="en-US" dirty="0" smtClean="0"/>
              <a:t>Radius </a:t>
            </a:r>
            <a:r>
              <a:rPr lang="en-US" dirty="0" smtClean="0"/>
              <a:t>of 17.5 cm</a:t>
            </a:r>
          </a:p>
          <a:p>
            <a:r>
              <a:rPr lang="en-US" dirty="0" smtClean="0"/>
              <a:t>To adapt the shape of birth canal</a:t>
            </a:r>
          </a:p>
          <a:p>
            <a:r>
              <a:rPr lang="en-US" dirty="0" smtClean="0"/>
              <a:t>Improves the relationship of blade to fetal skull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The shank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Area between the blade and the lock</a:t>
            </a:r>
          </a:p>
          <a:p>
            <a:r>
              <a:rPr lang="en-US" dirty="0" smtClean="0"/>
              <a:t>Shorter are in case of </a:t>
            </a:r>
            <a:r>
              <a:rPr lang="en-US" dirty="0" smtClean="0"/>
              <a:t>Wrigley's </a:t>
            </a:r>
            <a:r>
              <a:rPr lang="en-US" dirty="0" smtClean="0"/>
              <a:t>as compared to </a:t>
            </a:r>
            <a:r>
              <a:rPr lang="en-US" dirty="0" smtClean="0"/>
              <a:t>Simpson's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Simpson’s, </a:t>
            </a:r>
            <a:r>
              <a:rPr lang="en-US" dirty="0" smtClean="0"/>
              <a:t>usually 6.5 cm</a:t>
            </a:r>
          </a:p>
          <a:p>
            <a:r>
              <a:rPr lang="en-US" dirty="0" smtClean="0"/>
              <a:t>Should be at least one finger in order to exert traction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</a:t>
            </a:r>
            <a:r>
              <a:rPr lang="en-US" dirty="0" smtClean="0"/>
              <a:t>The </a:t>
            </a:r>
            <a:r>
              <a:rPr lang="en-US" dirty="0" smtClean="0"/>
              <a:t>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the lock is in place </a:t>
            </a:r>
            <a:r>
              <a:rPr lang="en-US" dirty="0" smtClean="0"/>
              <a:t>then </a:t>
            </a:r>
            <a:r>
              <a:rPr lang="en-US" dirty="0" smtClean="0"/>
              <a:t>the left </a:t>
            </a:r>
            <a:r>
              <a:rPr lang="en-US" dirty="0" smtClean="0"/>
              <a:t>blade rests lower </a:t>
            </a:r>
            <a:r>
              <a:rPr lang="en-US" dirty="0" smtClean="0"/>
              <a:t>than right one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dirty="0" smtClean="0"/>
              <a:t>. The </a:t>
            </a:r>
            <a:r>
              <a:rPr lang="en-US" dirty="0" smtClean="0"/>
              <a:t>handle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Wrigley’s has short and smooth handle</a:t>
            </a:r>
          </a:p>
          <a:p>
            <a:r>
              <a:rPr lang="en-US" dirty="0" smtClean="0"/>
              <a:t>Simpson has large with finger </a:t>
            </a:r>
            <a:r>
              <a:rPr lang="en-US" dirty="0" smtClean="0"/>
              <a:t>grip</a:t>
            </a:r>
          </a:p>
          <a:p>
            <a:r>
              <a:rPr lang="en-US" dirty="0" smtClean="0"/>
              <a:t>S</a:t>
            </a:r>
            <a:r>
              <a:rPr lang="en-US" dirty="0" smtClean="0"/>
              <a:t>mooth </a:t>
            </a:r>
            <a:r>
              <a:rPr lang="en-US" dirty="0" smtClean="0"/>
              <a:t>handle is preferred because it discourages undue </a:t>
            </a:r>
            <a:r>
              <a:rPr lang="en-US" dirty="0" smtClean="0"/>
              <a:t>compressions and excessive </a:t>
            </a:r>
            <a:r>
              <a:rPr lang="en-US" dirty="0" smtClean="0"/>
              <a:t>traction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078162"/>
          </a:xfrm>
        </p:spPr>
        <p:txBody>
          <a:bodyPr>
            <a:noAutofit/>
          </a:bodyPr>
          <a:lstStyle/>
          <a:p>
            <a:r>
              <a:rPr lang="en-US" sz="7200" dirty="0" smtClean="0"/>
              <a:t>The end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use for three centuries</a:t>
            </a:r>
          </a:p>
          <a:p>
            <a:r>
              <a:rPr lang="en-US" dirty="0" smtClean="0"/>
              <a:t>Enormous changes and evolutions 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Wrigley's </a:t>
            </a:r>
            <a:endParaRPr lang="en-US" dirty="0" smtClean="0"/>
          </a:p>
          <a:p>
            <a:r>
              <a:rPr lang="en-US" dirty="0" smtClean="0"/>
              <a:t>Simpson's</a:t>
            </a:r>
            <a:endParaRPr lang="en-US" dirty="0" smtClean="0"/>
          </a:p>
          <a:p>
            <a:r>
              <a:rPr lang="en-US" dirty="0" smtClean="0"/>
              <a:t>kielland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Wrigley's 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Short in length</a:t>
            </a:r>
          </a:p>
          <a:p>
            <a:r>
              <a:rPr lang="en-US" dirty="0" smtClean="0"/>
              <a:t>Suitable for the delivery of head</a:t>
            </a:r>
          </a:p>
          <a:p>
            <a:r>
              <a:rPr lang="en-US" dirty="0" smtClean="0"/>
              <a:t>Often called as outlet </a:t>
            </a:r>
            <a:r>
              <a:rPr lang="en-US" dirty="0" smtClean="0"/>
              <a:t>forceps</a:t>
            </a:r>
            <a:endParaRPr lang="en-US" dirty="0" smtClean="0"/>
          </a:p>
          <a:p>
            <a:r>
              <a:rPr lang="en-US" dirty="0" smtClean="0"/>
              <a:t>Most frequently used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Image result for wrigley force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:\Users\Grace\Desktop\New folder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84582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30580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Simpson’s </a:t>
            </a:r>
            <a:r>
              <a:rPr lang="en-US" dirty="0" smtClean="0"/>
              <a:t>forceps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Same basic structure except it is longer in length</a:t>
            </a:r>
          </a:p>
          <a:p>
            <a:r>
              <a:rPr lang="en-US" dirty="0" smtClean="0"/>
              <a:t>Used to deliver head in OA position</a:t>
            </a:r>
          </a:p>
          <a:p>
            <a:r>
              <a:rPr lang="en-US" dirty="0" smtClean="0"/>
              <a:t>When head is </a:t>
            </a:r>
            <a:r>
              <a:rPr lang="en-US" dirty="0" smtClean="0"/>
              <a:t>slightly </a:t>
            </a:r>
            <a:r>
              <a:rPr lang="en-US" dirty="0" smtClean="0"/>
              <a:t>at higher place at level of ischial spine</a:t>
            </a:r>
          </a:p>
          <a:p>
            <a:r>
              <a:rPr lang="en-US" dirty="0" smtClean="0"/>
              <a:t>Also known as </a:t>
            </a:r>
            <a:r>
              <a:rPr lang="en-US" dirty="0" smtClean="0"/>
              <a:t>mid cavitory forceps</a:t>
            </a:r>
            <a:endParaRPr lang="en-US" dirty="0" smtClean="0"/>
          </a:p>
          <a:p>
            <a:r>
              <a:rPr lang="en-US" dirty="0" smtClean="0"/>
              <a:t>Can cause significant trauma as internal </a:t>
            </a:r>
            <a:r>
              <a:rPr lang="en-US" dirty="0" smtClean="0"/>
              <a:t>rotation </a:t>
            </a:r>
            <a:r>
              <a:rPr lang="en-US" dirty="0" smtClean="0"/>
              <a:t>not yet happened at this level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Simpson’s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Should be used with </a:t>
            </a:r>
            <a:r>
              <a:rPr lang="en-US" dirty="0" smtClean="0"/>
              <a:t>caution </a:t>
            </a:r>
            <a:r>
              <a:rPr lang="en-US" dirty="0" smtClean="0"/>
              <a:t>by experienced obstetrician</a:t>
            </a:r>
          </a:p>
          <a:p>
            <a:r>
              <a:rPr lang="en-US" dirty="0" smtClean="0"/>
              <a:t>At many occasion </a:t>
            </a:r>
            <a:r>
              <a:rPr lang="en-US" dirty="0" smtClean="0"/>
              <a:t>vacuum </a:t>
            </a:r>
            <a:r>
              <a:rPr lang="en-US" dirty="0" smtClean="0"/>
              <a:t>extractor or even c section is  is preferred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</TotalTime>
  <Words>338</Words>
  <Application>Microsoft Office PowerPoint</Application>
  <PresentationFormat>On-screen Show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Obstetrical forceps</vt:lpstr>
      <vt:lpstr>History </vt:lpstr>
      <vt:lpstr>Types </vt:lpstr>
      <vt:lpstr>Wrigley's forceps</vt:lpstr>
      <vt:lpstr>Slide 5</vt:lpstr>
      <vt:lpstr>Slide 6</vt:lpstr>
      <vt:lpstr>Simpson’s forceps</vt:lpstr>
      <vt:lpstr>Simpson’s Contd.</vt:lpstr>
      <vt:lpstr>Slide 9</vt:lpstr>
      <vt:lpstr>Kielland’s forceps</vt:lpstr>
      <vt:lpstr>Architecture (Wrigley's and Simpson's)</vt:lpstr>
      <vt:lpstr>A. Blade</vt:lpstr>
      <vt:lpstr>1. Fenestra </vt:lpstr>
      <vt:lpstr>2.Cephalic or fetal curve</vt:lpstr>
      <vt:lpstr>3.Pelvic curve</vt:lpstr>
      <vt:lpstr>B. The shank</vt:lpstr>
      <vt:lpstr>C.The lock</vt:lpstr>
      <vt:lpstr>D. The handle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Obstetrical foreceps</dc:title>
  <dc:creator>Grace</dc:creator>
  <cp:lastModifiedBy>Grace</cp:lastModifiedBy>
  <cp:revision>79</cp:revision>
  <dcterms:created xsi:type="dcterms:W3CDTF">2018-11-27T03:55:14Z</dcterms:created>
  <dcterms:modified xsi:type="dcterms:W3CDTF">2018-11-27T05:05:31Z</dcterms:modified>
</cp:coreProperties>
</file>